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24" r:id="rId4"/>
    <p:sldMasterId id="2147483736" r:id="rId5"/>
  </p:sldMasterIdLst>
  <p:notesMasterIdLst>
    <p:notesMasterId r:id="rId26"/>
  </p:notesMasterIdLst>
  <p:sldIdLst>
    <p:sldId id="2630" r:id="rId6"/>
    <p:sldId id="301" r:id="rId7"/>
    <p:sldId id="257" r:id="rId8"/>
    <p:sldId id="258" r:id="rId9"/>
    <p:sldId id="2650" r:id="rId10"/>
    <p:sldId id="2651" r:id="rId11"/>
    <p:sldId id="2652" r:id="rId12"/>
    <p:sldId id="297" r:id="rId13"/>
    <p:sldId id="298" r:id="rId14"/>
    <p:sldId id="260" r:id="rId15"/>
    <p:sldId id="2644" r:id="rId16"/>
    <p:sldId id="2645" r:id="rId17"/>
    <p:sldId id="2646" r:id="rId18"/>
    <p:sldId id="2647" r:id="rId19"/>
    <p:sldId id="2648" r:id="rId20"/>
    <p:sldId id="2649" r:id="rId21"/>
    <p:sldId id="2653" r:id="rId22"/>
    <p:sldId id="2654" r:id="rId23"/>
    <p:sldId id="269" r:id="rId24"/>
    <p:sldId id="65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42" autoAdjust="0"/>
    <p:restoredTop sz="83455" autoAdjust="0"/>
  </p:normalViewPr>
  <p:slideViewPr>
    <p:cSldViewPr snapToGrid="0">
      <p:cViewPr>
        <p:scale>
          <a:sx n="50" d="100"/>
          <a:sy n="50" d="100"/>
        </p:scale>
        <p:origin x="103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4F1EC-6BA4-4C44-A296-EC74A211176A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C9744-BF86-410A-91C6-07E9E171D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25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22158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509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963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9E560-B127-4F97-83B5-0F1A88AEEB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512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999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554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677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546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763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321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429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38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64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17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48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193"/>
            </a:lvl1pPr>
            <a:lvl2pPr marL="417744" indent="0" algn="ctr">
              <a:buNone/>
              <a:defRPr sz="1827"/>
            </a:lvl2pPr>
            <a:lvl3pPr marL="835486" indent="0" algn="ctr">
              <a:buNone/>
              <a:defRPr sz="1644"/>
            </a:lvl3pPr>
            <a:lvl4pPr marL="1253227" indent="0" algn="ctr">
              <a:buNone/>
              <a:defRPr sz="1463"/>
            </a:lvl4pPr>
            <a:lvl5pPr marL="1670970" indent="0" algn="ctr">
              <a:buNone/>
              <a:defRPr sz="1463"/>
            </a:lvl5pPr>
            <a:lvl6pPr marL="2088712" indent="0" algn="ctr">
              <a:buNone/>
              <a:defRPr sz="1463"/>
            </a:lvl6pPr>
            <a:lvl7pPr marL="2506453" indent="0" algn="ctr">
              <a:buNone/>
              <a:defRPr sz="1463"/>
            </a:lvl7pPr>
            <a:lvl8pPr marL="2924198" indent="0" algn="ctr">
              <a:buNone/>
              <a:defRPr sz="1463"/>
            </a:lvl8pPr>
            <a:lvl9pPr marL="3341936" indent="0" algn="ctr">
              <a:buNone/>
              <a:defRPr sz="146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655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575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7"/>
            <a:ext cx="10515600" cy="2852737"/>
          </a:xfrm>
        </p:spPr>
        <p:txBody>
          <a:bodyPr anchor="b"/>
          <a:lstStyle>
            <a:lvl1pPr>
              <a:defRPr sz="548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7"/>
            <a:ext cx="10515600" cy="1500187"/>
          </a:xfrm>
        </p:spPr>
        <p:txBody>
          <a:bodyPr/>
          <a:lstStyle>
            <a:lvl1pPr marL="0" indent="0">
              <a:buNone/>
              <a:defRPr sz="2193">
                <a:solidFill>
                  <a:schemeClr val="tx1">
                    <a:tint val="75000"/>
                  </a:schemeClr>
                </a:solidFill>
              </a:defRPr>
            </a:lvl1pPr>
            <a:lvl2pPr marL="417744" indent="0">
              <a:buNone/>
              <a:defRPr sz="1827">
                <a:solidFill>
                  <a:schemeClr val="tx1">
                    <a:tint val="75000"/>
                  </a:schemeClr>
                </a:solidFill>
              </a:defRPr>
            </a:lvl2pPr>
            <a:lvl3pPr marL="835486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3pPr>
            <a:lvl4pPr marL="1253227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4pPr>
            <a:lvl5pPr marL="167097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5pPr>
            <a:lvl6pPr marL="2088712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6pPr>
            <a:lvl7pPr marL="2506453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7pPr>
            <a:lvl8pPr marL="2924198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8pPr>
            <a:lvl9pPr marL="334193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34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116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4"/>
            <a:ext cx="5157787" cy="823912"/>
          </a:xfrm>
        </p:spPr>
        <p:txBody>
          <a:bodyPr anchor="b"/>
          <a:lstStyle>
            <a:lvl1pPr marL="0" indent="0">
              <a:buNone/>
              <a:defRPr sz="2193" b="1"/>
            </a:lvl1pPr>
            <a:lvl2pPr marL="417744" indent="0">
              <a:buNone/>
              <a:defRPr sz="1827" b="1"/>
            </a:lvl2pPr>
            <a:lvl3pPr marL="835486" indent="0">
              <a:buNone/>
              <a:defRPr sz="1644" b="1"/>
            </a:lvl3pPr>
            <a:lvl4pPr marL="1253227" indent="0">
              <a:buNone/>
              <a:defRPr sz="1463" b="1"/>
            </a:lvl4pPr>
            <a:lvl5pPr marL="1670970" indent="0">
              <a:buNone/>
              <a:defRPr sz="1463" b="1"/>
            </a:lvl5pPr>
            <a:lvl6pPr marL="2088712" indent="0">
              <a:buNone/>
              <a:defRPr sz="1463" b="1"/>
            </a:lvl6pPr>
            <a:lvl7pPr marL="2506453" indent="0">
              <a:buNone/>
              <a:defRPr sz="1463" b="1"/>
            </a:lvl7pPr>
            <a:lvl8pPr marL="2924198" indent="0">
              <a:buNone/>
              <a:defRPr sz="1463" b="1"/>
            </a:lvl8pPr>
            <a:lvl9pPr marL="3341936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4"/>
            <a:ext cx="5183188" cy="823912"/>
          </a:xfrm>
        </p:spPr>
        <p:txBody>
          <a:bodyPr anchor="b"/>
          <a:lstStyle>
            <a:lvl1pPr marL="0" indent="0">
              <a:buNone/>
              <a:defRPr sz="2193" b="1"/>
            </a:lvl1pPr>
            <a:lvl2pPr marL="417744" indent="0">
              <a:buNone/>
              <a:defRPr sz="1827" b="1"/>
            </a:lvl2pPr>
            <a:lvl3pPr marL="835486" indent="0">
              <a:buNone/>
              <a:defRPr sz="1644" b="1"/>
            </a:lvl3pPr>
            <a:lvl4pPr marL="1253227" indent="0">
              <a:buNone/>
              <a:defRPr sz="1463" b="1"/>
            </a:lvl4pPr>
            <a:lvl5pPr marL="1670970" indent="0">
              <a:buNone/>
              <a:defRPr sz="1463" b="1"/>
            </a:lvl5pPr>
            <a:lvl6pPr marL="2088712" indent="0">
              <a:buNone/>
              <a:defRPr sz="1463" b="1"/>
            </a:lvl6pPr>
            <a:lvl7pPr marL="2506453" indent="0">
              <a:buNone/>
              <a:defRPr sz="1463" b="1"/>
            </a:lvl7pPr>
            <a:lvl8pPr marL="2924198" indent="0">
              <a:buNone/>
              <a:defRPr sz="1463" b="1"/>
            </a:lvl8pPr>
            <a:lvl9pPr marL="3341936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359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068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079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292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4"/>
            <a:ext cx="6172200" cy="4873625"/>
          </a:xfrm>
        </p:spPr>
        <p:txBody>
          <a:bodyPr/>
          <a:lstStyle>
            <a:lvl1pPr>
              <a:defRPr sz="2924"/>
            </a:lvl1pPr>
            <a:lvl2pPr>
              <a:defRPr sz="2557"/>
            </a:lvl2pPr>
            <a:lvl3pPr>
              <a:defRPr sz="2193"/>
            </a:lvl3pPr>
            <a:lvl4pPr>
              <a:defRPr sz="1827"/>
            </a:lvl4pPr>
            <a:lvl5pPr>
              <a:defRPr sz="1827"/>
            </a:lvl5pPr>
            <a:lvl6pPr>
              <a:defRPr sz="1827"/>
            </a:lvl6pPr>
            <a:lvl7pPr>
              <a:defRPr sz="1827"/>
            </a:lvl7pPr>
            <a:lvl8pPr>
              <a:defRPr sz="1827"/>
            </a:lvl8pPr>
            <a:lvl9pPr>
              <a:defRPr sz="182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744" indent="0">
              <a:buNone/>
              <a:defRPr sz="1280"/>
            </a:lvl2pPr>
            <a:lvl3pPr marL="835486" indent="0">
              <a:buNone/>
              <a:defRPr sz="1097"/>
            </a:lvl3pPr>
            <a:lvl4pPr marL="1253227" indent="0">
              <a:buNone/>
              <a:defRPr sz="915"/>
            </a:lvl4pPr>
            <a:lvl5pPr marL="1670970" indent="0">
              <a:buNone/>
              <a:defRPr sz="915"/>
            </a:lvl5pPr>
            <a:lvl6pPr marL="2088712" indent="0">
              <a:buNone/>
              <a:defRPr sz="915"/>
            </a:lvl6pPr>
            <a:lvl7pPr marL="2506453" indent="0">
              <a:buNone/>
              <a:defRPr sz="915"/>
            </a:lvl7pPr>
            <a:lvl8pPr marL="2924198" indent="0">
              <a:buNone/>
              <a:defRPr sz="915"/>
            </a:lvl8pPr>
            <a:lvl9pPr marL="3341936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389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5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292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4"/>
            <a:ext cx="6172200" cy="4873625"/>
          </a:xfrm>
        </p:spPr>
        <p:txBody>
          <a:bodyPr/>
          <a:lstStyle>
            <a:lvl1pPr marL="0" indent="0">
              <a:buNone/>
              <a:defRPr sz="2924"/>
            </a:lvl1pPr>
            <a:lvl2pPr marL="417744" indent="0">
              <a:buNone/>
              <a:defRPr sz="2557"/>
            </a:lvl2pPr>
            <a:lvl3pPr marL="835486" indent="0">
              <a:buNone/>
              <a:defRPr sz="2193"/>
            </a:lvl3pPr>
            <a:lvl4pPr marL="1253227" indent="0">
              <a:buNone/>
              <a:defRPr sz="1827"/>
            </a:lvl4pPr>
            <a:lvl5pPr marL="1670970" indent="0">
              <a:buNone/>
              <a:defRPr sz="1827"/>
            </a:lvl5pPr>
            <a:lvl6pPr marL="2088712" indent="0">
              <a:buNone/>
              <a:defRPr sz="1827"/>
            </a:lvl6pPr>
            <a:lvl7pPr marL="2506453" indent="0">
              <a:buNone/>
              <a:defRPr sz="1827"/>
            </a:lvl7pPr>
            <a:lvl8pPr marL="2924198" indent="0">
              <a:buNone/>
              <a:defRPr sz="1827"/>
            </a:lvl8pPr>
            <a:lvl9pPr marL="3341936" indent="0">
              <a:buNone/>
              <a:defRPr sz="1827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744" indent="0">
              <a:buNone/>
              <a:defRPr sz="1280"/>
            </a:lvl2pPr>
            <a:lvl3pPr marL="835486" indent="0">
              <a:buNone/>
              <a:defRPr sz="1097"/>
            </a:lvl3pPr>
            <a:lvl4pPr marL="1253227" indent="0">
              <a:buNone/>
              <a:defRPr sz="915"/>
            </a:lvl4pPr>
            <a:lvl5pPr marL="1670970" indent="0">
              <a:buNone/>
              <a:defRPr sz="915"/>
            </a:lvl5pPr>
            <a:lvl6pPr marL="2088712" indent="0">
              <a:buNone/>
              <a:defRPr sz="915"/>
            </a:lvl6pPr>
            <a:lvl7pPr marL="2506453" indent="0">
              <a:buNone/>
              <a:defRPr sz="915"/>
            </a:lvl7pPr>
            <a:lvl8pPr marL="2924198" indent="0">
              <a:buNone/>
              <a:defRPr sz="915"/>
            </a:lvl8pPr>
            <a:lvl9pPr marL="3341936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08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832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4" y="365130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4" y="365130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659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85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263" y="-11817"/>
            <a:ext cx="12175159" cy="69454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8997973" y="591854"/>
            <a:ext cx="280292" cy="200836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479231" y="1179849"/>
            <a:ext cx="798315" cy="572007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562444" y="-144645"/>
            <a:ext cx="404200" cy="289617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255203" y="386491"/>
            <a:ext cx="897409" cy="643008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11381173" y="1031989"/>
            <a:ext cx="405368" cy="290452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44694" y="-102194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771061" y="143531"/>
            <a:ext cx="667456" cy="478243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727407" y="11089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11196877" y="144343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7968101" y="192073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72240" y="5180163"/>
            <a:ext cx="12787928" cy="1753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37" y="5606523"/>
            <a:ext cx="12364256" cy="135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9964994" y="454261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6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8110" y="76"/>
            <a:ext cx="12201119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7924820" y="-244847"/>
            <a:ext cx="683541" cy="489768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10114943" y="286489"/>
            <a:ext cx="798315" cy="572007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11631150" y="698582"/>
            <a:ext cx="514317" cy="368519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8577107" y="115441"/>
            <a:ext cx="631335" cy="452363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9621616" y="-143652"/>
            <a:ext cx="514317" cy="368519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10944174" y="-248967"/>
            <a:ext cx="1199477" cy="859445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065">
                <a:defRPr/>
              </a:pPr>
              <a:endParaRPr lang="zh-CN" altLang="en-US" sz="1704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186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281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343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086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37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23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469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732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023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52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83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692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0996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4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4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8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3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8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4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0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43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83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5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2.jpeg"/><Relationship Id="rId4" Type="http://schemas.openxmlformats.org/officeDocument/2006/relationships/theme" Target="../theme/theme3.xml"/><Relationship Id="rId9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9.xml"/><Relationship Id="rId7" Type="http://schemas.openxmlformats.org/officeDocument/2006/relationships/tags" Target="../tags/tag1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5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0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C6D5570-69F5-4F78-AA6D-8145EC8043D9}"/>
              </a:ext>
            </a:extLst>
          </p:cNvPr>
          <p:cNvGrpSpPr/>
          <p:nvPr userDrawn="1"/>
        </p:nvGrpSpPr>
        <p:grpSpPr>
          <a:xfrm>
            <a:off x="-5205453" y="1690688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0BF010A-42E4-4D0C-9929-565437AEF5D5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6AC99AA-1B77-468B-A766-1953176FEC6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D1B545-A598-48E0-BEFD-8F42F85473AE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058"/>
                <a:r>
                  <a:rPr lang="en-US" sz="27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B2B11D-EEF7-4BE7-A0A7-B121CC1C4ED9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320B73F-6E4A-4ED0-B2D8-E28579A1200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4214AB-45D5-4524-8CBF-1AB4E55801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86A1BB-626C-4EAE-ACBC-27055AE3B5CF}"/>
              </a:ext>
            </a:extLst>
          </p:cNvPr>
          <p:cNvGrpSpPr/>
          <p:nvPr userDrawn="1"/>
        </p:nvGrpSpPr>
        <p:grpSpPr>
          <a:xfrm>
            <a:off x="3904825" y="-4519612"/>
            <a:ext cx="4382349" cy="2551747"/>
            <a:chOff x="3614696" y="2256098"/>
            <a:chExt cx="4382349" cy="255174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46C77AC-8889-44ED-90B8-3D708AD91BDC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C2105C8-1F54-4978-8E55-BEEF4C610B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6E4F713-93C4-4244-AC67-7BEAFBDEBEE5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058"/>
                <a:r>
                  <a:rPr lang="en-US" sz="27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7C8943E-4F01-4AD3-B768-07E4BFAC5F9D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D98FB4A-7AA2-4349-9E98-11E80BDFA57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872137D-BD6D-4C36-A936-0E7D43D354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D81081D-ECFF-44F1-99AD-3E9DD8898FD8}"/>
              </a:ext>
            </a:extLst>
          </p:cNvPr>
          <p:cNvGrpSpPr/>
          <p:nvPr userDrawn="1"/>
        </p:nvGrpSpPr>
        <p:grpSpPr>
          <a:xfrm>
            <a:off x="14344225" y="1825625"/>
            <a:ext cx="4382349" cy="2551747"/>
            <a:chOff x="3614696" y="2256098"/>
            <a:chExt cx="4382349" cy="255174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6E46826-F5C2-4ADC-B6F9-D5A6B455CC1A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6F25315-4447-48FB-9802-5135AAC0ACE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6F44485-9D21-4DCC-BC97-216BC408ABE4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058"/>
                <a:r>
                  <a:rPr lang="en-US" sz="27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1644926-3A68-4745-89BE-6150375ACA03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1903D18-3F3E-4EB9-9BC1-CF7985B47DA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187770D-3594-4AE3-B6EF-3371E0BA97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67F178-CCB4-41C4-8E2C-0C9EEA2B60BB}"/>
              </a:ext>
            </a:extLst>
          </p:cNvPr>
          <p:cNvGrpSpPr/>
          <p:nvPr userDrawn="1"/>
        </p:nvGrpSpPr>
        <p:grpSpPr>
          <a:xfrm>
            <a:off x="4451790" y="9712325"/>
            <a:ext cx="4382349" cy="2551747"/>
            <a:chOff x="3614696" y="2256098"/>
            <a:chExt cx="4382349" cy="255174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F7B6B40-B462-4FDE-B1D1-6F5B952FC00B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7FEDF8E1-3FB1-440A-BF71-A9E77ACDFE8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83F1B18-A565-4431-8FE6-6468377AB0AE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058"/>
                <a:r>
                  <a:rPr lang="en-US" sz="27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B8E9BD8-051F-43D4-B49F-6F91BB37D46C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8540CEE8-8E63-4BB9-BF5E-E3DD60C3CB8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5CC6165-8DD3-41D0-975F-41821A9362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4088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778531-6879-459B-A89B-D6E9418076A9}"/>
              </a:ext>
            </a:extLst>
          </p:cNvPr>
          <p:cNvGrpSpPr/>
          <p:nvPr userDrawn="1"/>
        </p:nvGrpSpPr>
        <p:grpSpPr>
          <a:xfrm>
            <a:off x="3614696" y="2256100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F769D1-A7A1-430C-9404-D96294F54DBC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F92A706-8604-424B-AF4D-4A13993F5B1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01604B-7FB1-4197-92E1-28E77FE40CFC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09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A15185-7EB3-4018-87C2-C7D80A526DA3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09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309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5A11856-B672-472F-8EA4-3028D2A268E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2253AF-6FB3-4639-9267-DD63F53E4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E2CA098-9804-4300-9701-ACD5B83BB3B6}"/>
              </a:ext>
            </a:extLst>
          </p:cNvPr>
          <p:cNvGrpSpPr/>
          <p:nvPr userDrawn="1"/>
        </p:nvGrpSpPr>
        <p:grpSpPr>
          <a:xfrm>
            <a:off x="-5205453" y="1690688"/>
            <a:ext cx="4382349" cy="2551747"/>
            <a:chOff x="3614696" y="2256098"/>
            <a:chExt cx="4382349" cy="255174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C7EBA62-FACA-41A6-BCCB-5BC2607ED92B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2AB7D8E-3DD2-497D-86C8-17D53E3F188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3C85BC0-BED7-439F-8C2F-3632654D2221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058"/>
                <a:r>
                  <a:rPr lang="en-US" sz="27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DA09AA8-D88E-4F01-8D71-D264D8B61010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4EB6B2C-1536-45C4-9C5A-7FD5FF340E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E6D19F2-ABFD-4AD0-8D05-644ABCF30C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32FB9B3-F52F-41A4-B02A-0241EC32A9DC}"/>
              </a:ext>
            </a:extLst>
          </p:cNvPr>
          <p:cNvGrpSpPr/>
          <p:nvPr userDrawn="1"/>
        </p:nvGrpSpPr>
        <p:grpSpPr>
          <a:xfrm>
            <a:off x="3904825" y="-4519612"/>
            <a:ext cx="4382349" cy="2551747"/>
            <a:chOff x="3614696" y="2256098"/>
            <a:chExt cx="4382349" cy="255174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6D2B526-87CE-47C4-A319-11868E84F9FB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9E5DA4E0-0735-423F-9185-981A3BCB282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B2614E1-34E2-436C-A0D8-255872F21F08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058"/>
                <a:r>
                  <a:rPr lang="en-US" sz="27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34BB106-5E87-4974-8F9A-709A9395769B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47DFB29-167D-4ABF-A59C-C99B37D3C26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E689B29-A100-42E6-9543-F5A525AE4F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40766FF-74E8-45F5-804E-94A08FEFBA3F}"/>
              </a:ext>
            </a:extLst>
          </p:cNvPr>
          <p:cNvGrpSpPr/>
          <p:nvPr userDrawn="1"/>
        </p:nvGrpSpPr>
        <p:grpSpPr>
          <a:xfrm>
            <a:off x="14344225" y="1825625"/>
            <a:ext cx="4382349" cy="2551747"/>
            <a:chOff x="3614696" y="2256098"/>
            <a:chExt cx="4382349" cy="255174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ED46905-E5E9-4D3B-921A-3E87086AECF8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ACC847EC-E919-44EF-895D-3F87F1C1777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E584D00-3AEB-4F0A-8269-D4AAA7EAB58D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058"/>
                <a:r>
                  <a:rPr lang="en-US" sz="27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6AD628E-D34E-46B7-80AD-B2F497FE10F6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FA85AF0E-61EE-41B0-B876-8B88A15979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FADA5F6-EEC3-4B67-8CE4-E2C68D2CCC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AEDFF8C-69BE-479D-9C93-93B96D1A17AC}"/>
              </a:ext>
            </a:extLst>
          </p:cNvPr>
          <p:cNvGrpSpPr/>
          <p:nvPr userDrawn="1"/>
        </p:nvGrpSpPr>
        <p:grpSpPr>
          <a:xfrm>
            <a:off x="4451790" y="9712325"/>
            <a:ext cx="4382349" cy="2551747"/>
            <a:chOff x="3614696" y="2256098"/>
            <a:chExt cx="4382349" cy="255174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693FD28-16F0-4640-970C-E3930C09A24B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F91C1701-289B-4263-8E76-7BCEA7D0EBD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CB2AF0F-87D9-463B-9530-0602AD95AE2C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058"/>
                <a:r>
                  <a:rPr lang="en-US" sz="27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05DA501-8BAA-4FA1-ADDD-0A621A673F5B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200215C-1531-491A-8E90-7E45068E7E0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B743244-15AE-4712-BF2E-3CE72E9035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8677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835486" rtl="0" eaLnBrk="1" latinLnBrk="0" hangingPunct="1">
        <a:lnSpc>
          <a:spcPct val="90000"/>
        </a:lnSpc>
        <a:spcBef>
          <a:spcPct val="0"/>
        </a:spcBef>
        <a:buNone/>
        <a:defRPr sz="40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8871" indent="-208871" algn="l" defTabSz="835486" rtl="0" eaLnBrk="1" latinLnBrk="0" hangingPunct="1">
        <a:lnSpc>
          <a:spcPct val="90000"/>
        </a:lnSpc>
        <a:spcBef>
          <a:spcPts val="915"/>
        </a:spcBef>
        <a:buFont typeface="Arial" panose="020B0604020202020204" pitchFamily="34" charset="0"/>
        <a:buChar char="•"/>
        <a:defRPr sz="2557" kern="1200">
          <a:solidFill>
            <a:schemeClr val="tx1"/>
          </a:solidFill>
          <a:latin typeface="+mn-lt"/>
          <a:ea typeface="+mn-ea"/>
          <a:cs typeface="+mn-cs"/>
        </a:defRPr>
      </a:lvl1pPr>
      <a:lvl2pPr marL="626612" indent="-208871" algn="l" defTabSz="83548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2193" kern="1200">
          <a:solidFill>
            <a:schemeClr val="tx1"/>
          </a:solidFill>
          <a:latin typeface="+mn-lt"/>
          <a:ea typeface="+mn-ea"/>
          <a:cs typeface="+mn-cs"/>
        </a:defRPr>
      </a:lvl2pPr>
      <a:lvl3pPr marL="1044357" indent="-208871" algn="l" defTabSz="83548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827" kern="1200">
          <a:solidFill>
            <a:schemeClr val="tx1"/>
          </a:solidFill>
          <a:latin typeface="+mn-lt"/>
          <a:ea typeface="+mn-ea"/>
          <a:cs typeface="+mn-cs"/>
        </a:defRPr>
      </a:lvl3pPr>
      <a:lvl4pPr marL="1462098" indent="-208871" algn="l" defTabSz="83548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879841" indent="-208871" algn="l" defTabSz="83548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297584" indent="-208871" algn="l" defTabSz="83548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715323" indent="-208871" algn="l" defTabSz="83548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3133068" indent="-208871" algn="l" defTabSz="83548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550810" indent="-208871" algn="l" defTabSz="83548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548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1pPr>
      <a:lvl2pPr marL="417744" algn="l" defTabSz="83548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2pPr>
      <a:lvl3pPr marL="835486" algn="l" defTabSz="83548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3pPr>
      <a:lvl4pPr marL="1253227" algn="l" defTabSz="83548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670970" algn="l" defTabSz="83548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088712" algn="l" defTabSz="83548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506453" algn="l" defTabSz="83548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2924198" algn="l" defTabSz="83548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341936" algn="l" defTabSz="83548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08FA647-C6ED-4C22-A53B-30EE0CE8803A}"/>
              </a:ext>
            </a:extLst>
          </p:cNvPr>
          <p:cNvGrpSpPr/>
          <p:nvPr userDrawn="1"/>
        </p:nvGrpSpPr>
        <p:grpSpPr>
          <a:xfrm>
            <a:off x="3614698" y="2256101"/>
            <a:ext cx="4382349" cy="2551747"/>
            <a:chOff x="3614696" y="2256098"/>
            <a:chExt cx="4382349" cy="25517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9E57989-2429-4F4C-9E9D-E16828501E1A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871"/>
              <a:chOff x="4065548" y="1655206"/>
              <a:chExt cx="4382349" cy="175087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CC5DA6B-D13B-4EFC-A9C7-24D27320BD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E32D17-8858-4CAC-B45D-7FCC2DC2F4E7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8" cy="523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3974"/>
                <a:r>
                  <a:rPr lang="en-US" sz="2799" b="1" dirty="0">
                    <a:solidFill>
                      <a:srgbClr val="00B0F0"/>
                    </a:solidFill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ABD720-A7D9-4105-8C96-68C60049EF25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3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974"/>
                <a:r>
                  <a:rPr lang="en-US" sz="2799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3974"/>
                <a:r>
                  <a:rPr lang="en-US" sz="2799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0E9EE64-27F8-4181-B451-B4232D55448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A9A9B9B-533A-40F1-B64C-FC4FD3AB07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B1823AB-225C-4609-B888-28CF3AEBFF07}"/>
              </a:ext>
            </a:extLst>
          </p:cNvPr>
          <p:cNvGrpSpPr/>
          <p:nvPr userDrawn="1"/>
        </p:nvGrpSpPr>
        <p:grpSpPr>
          <a:xfrm>
            <a:off x="-5205453" y="1690688"/>
            <a:ext cx="4382349" cy="2551747"/>
            <a:chOff x="3614696" y="2256098"/>
            <a:chExt cx="4382349" cy="255174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667A145-DB7B-46FC-9EAE-75AEE4242787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CA58BF6-30B6-4591-A784-F4FA5948731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2BE25AA-0D20-443F-B23C-632CE9277B97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058"/>
                <a:r>
                  <a:rPr lang="en-US" sz="27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B72CAFF-2A03-489F-BEBB-DEA98178CA0B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495869E-11E4-4A47-882E-6B9F7B2F759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7EEBBB-6004-49A9-B01E-77C15D191B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A615C1A-2926-4205-A4EB-401D35EB1893}"/>
              </a:ext>
            </a:extLst>
          </p:cNvPr>
          <p:cNvGrpSpPr/>
          <p:nvPr userDrawn="1"/>
        </p:nvGrpSpPr>
        <p:grpSpPr>
          <a:xfrm>
            <a:off x="3904825" y="-4519612"/>
            <a:ext cx="4382349" cy="2551747"/>
            <a:chOff x="3614696" y="2256098"/>
            <a:chExt cx="4382349" cy="255174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9F9232D-8E6A-4BC7-B1BD-279E4A31C839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01C6266-EAC2-44FB-97D4-214FAD66AEE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7B28FF7-AB29-4400-9C84-51C785A57E78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058"/>
                <a:r>
                  <a:rPr lang="en-US" sz="27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8BBE161-F492-45D4-A160-FE8D8B42A768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75C2F698-9FB6-434C-9DB6-817724D72F8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A488E4-594D-484B-9ED3-2DF511721F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A2A1067-014E-43B7-BDAC-780EB4E04F50}"/>
              </a:ext>
            </a:extLst>
          </p:cNvPr>
          <p:cNvGrpSpPr/>
          <p:nvPr userDrawn="1"/>
        </p:nvGrpSpPr>
        <p:grpSpPr>
          <a:xfrm>
            <a:off x="14344225" y="1825625"/>
            <a:ext cx="4382349" cy="2551747"/>
            <a:chOff x="3614696" y="2256098"/>
            <a:chExt cx="4382349" cy="255174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39E2726-8AB8-414B-B024-5B950EA2F3F2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41165B30-8324-4511-A313-F4AFC86704F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1EE60E0-D040-41DD-B305-0F3D5E38BA01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058"/>
                <a:r>
                  <a:rPr lang="en-US" sz="27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21F065-320F-42AF-8FB8-04CAD09B60FD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3EAC79F-FBCE-41D7-A9CB-F8567F3464F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B501F55-7F29-49D5-BB5F-031AAFB8D7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3CCABC0-73E2-4F24-82A5-A1E6DA5C705E}"/>
              </a:ext>
            </a:extLst>
          </p:cNvPr>
          <p:cNvGrpSpPr/>
          <p:nvPr userDrawn="1"/>
        </p:nvGrpSpPr>
        <p:grpSpPr>
          <a:xfrm>
            <a:off x="4451790" y="9712325"/>
            <a:ext cx="4382349" cy="2551747"/>
            <a:chOff x="3614696" y="2256098"/>
            <a:chExt cx="4382349" cy="255174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0EDEF15-90BC-4A24-9B19-1CA2C523326B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76393900-C661-4D8E-A25D-4520DE7ABDE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7A74811-627C-4C6B-ADA2-2318BB590501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058"/>
                <a:r>
                  <a:rPr lang="en-US" sz="27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0CADF81-D096-4DC3-9AF2-531BE49B12EA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457CA58D-3539-4EA4-AAFE-7E08CD2BEB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E76A3C4-4EAB-42B0-8FE5-F344744967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6747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827065" rtl="0" eaLnBrk="1" latinLnBrk="0" hangingPunct="1">
        <a:spcBef>
          <a:spcPct val="0"/>
        </a:spcBef>
        <a:buNone/>
        <a:defRPr sz="40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0190" indent="-310190" algn="l" defTabSz="827065" rtl="0" eaLnBrk="1" latinLnBrk="0" hangingPunct="1">
        <a:spcBef>
          <a:spcPct val="20000"/>
        </a:spcBef>
        <a:buFont typeface="Arial" pitchFamily="34" charset="0"/>
        <a:buChar char="•"/>
        <a:defRPr sz="2924" kern="1200">
          <a:solidFill>
            <a:schemeClr val="tx1"/>
          </a:solidFill>
          <a:latin typeface="+mn-lt"/>
          <a:ea typeface="+mn-ea"/>
          <a:cs typeface="+mn-cs"/>
        </a:defRPr>
      </a:lvl1pPr>
      <a:lvl2pPr marL="672015" indent="-258488" algn="l" defTabSz="827065" rtl="0" eaLnBrk="1" latinLnBrk="0" hangingPunct="1">
        <a:spcBef>
          <a:spcPct val="20000"/>
        </a:spcBef>
        <a:buFont typeface="Arial" pitchFamily="34" charset="0"/>
        <a:buChar char="–"/>
        <a:defRPr sz="2559" kern="1200">
          <a:solidFill>
            <a:schemeClr val="tx1"/>
          </a:solidFill>
          <a:latin typeface="+mn-lt"/>
          <a:ea typeface="+mn-ea"/>
          <a:cs typeface="+mn-cs"/>
        </a:defRPr>
      </a:lvl2pPr>
      <a:lvl3pPr marL="1033850" indent="-206789" algn="l" defTabSz="827065" rtl="0" eaLnBrk="1" latinLnBrk="0" hangingPunct="1">
        <a:spcBef>
          <a:spcPct val="20000"/>
        </a:spcBef>
        <a:buFont typeface="Arial" pitchFamily="34" charset="0"/>
        <a:buChar char="•"/>
        <a:defRPr sz="2192" kern="1200">
          <a:solidFill>
            <a:schemeClr val="tx1"/>
          </a:solidFill>
          <a:latin typeface="+mn-lt"/>
          <a:ea typeface="+mn-ea"/>
          <a:cs typeface="+mn-cs"/>
        </a:defRPr>
      </a:lvl3pPr>
      <a:lvl4pPr marL="1447329" indent="-206789" algn="l" defTabSz="827065" rtl="0" eaLnBrk="1" latinLnBrk="0" hangingPunct="1">
        <a:spcBef>
          <a:spcPct val="20000"/>
        </a:spcBef>
        <a:buFont typeface="Arial" pitchFamily="34" charset="0"/>
        <a:buChar char="–"/>
        <a:defRPr sz="1828" kern="1200">
          <a:solidFill>
            <a:schemeClr val="tx1"/>
          </a:solidFill>
          <a:latin typeface="+mn-lt"/>
          <a:ea typeface="+mn-ea"/>
          <a:cs typeface="+mn-cs"/>
        </a:defRPr>
      </a:lvl4pPr>
      <a:lvl5pPr marL="1860909" indent="-206789" algn="l" defTabSz="827065" rtl="0" eaLnBrk="1" latinLnBrk="0" hangingPunct="1">
        <a:spcBef>
          <a:spcPct val="20000"/>
        </a:spcBef>
        <a:buFont typeface="Arial" pitchFamily="34" charset="0"/>
        <a:buChar char="»"/>
        <a:defRPr sz="1828" kern="1200">
          <a:solidFill>
            <a:schemeClr val="tx1"/>
          </a:solidFill>
          <a:latin typeface="+mn-lt"/>
          <a:ea typeface="+mn-ea"/>
          <a:cs typeface="+mn-cs"/>
        </a:defRPr>
      </a:lvl5pPr>
      <a:lvl6pPr marL="2274430" indent="-206789" algn="l" defTabSz="827065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6pPr>
      <a:lvl7pPr marL="2687966" indent="-206789" algn="l" defTabSz="827065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7pPr>
      <a:lvl8pPr marL="3101549" indent="-206789" algn="l" defTabSz="827065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8pPr>
      <a:lvl9pPr marL="3515025" indent="-206789" algn="l" defTabSz="827065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7065" rtl="0" eaLnBrk="1" latinLnBrk="0" hangingPunct="1">
        <a:defRPr sz="1704" kern="1200">
          <a:solidFill>
            <a:schemeClr val="tx1"/>
          </a:solidFill>
          <a:latin typeface="+mn-lt"/>
          <a:ea typeface="+mn-ea"/>
          <a:cs typeface="+mn-cs"/>
        </a:defRPr>
      </a:lvl1pPr>
      <a:lvl2pPr marL="413483" algn="l" defTabSz="827065" rtl="0" eaLnBrk="1" latinLnBrk="0" hangingPunct="1">
        <a:defRPr sz="1704" kern="1200">
          <a:solidFill>
            <a:schemeClr val="tx1"/>
          </a:solidFill>
          <a:latin typeface="+mn-lt"/>
          <a:ea typeface="+mn-ea"/>
          <a:cs typeface="+mn-cs"/>
        </a:defRPr>
      </a:lvl2pPr>
      <a:lvl3pPr marL="827065" algn="l" defTabSz="827065" rtl="0" eaLnBrk="1" latinLnBrk="0" hangingPunct="1">
        <a:defRPr sz="1704" kern="1200">
          <a:solidFill>
            <a:schemeClr val="tx1"/>
          </a:solidFill>
          <a:latin typeface="+mn-lt"/>
          <a:ea typeface="+mn-ea"/>
          <a:cs typeface="+mn-cs"/>
        </a:defRPr>
      </a:lvl3pPr>
      <a:lvl4pPr marL="1240588" algn="l" defTabSz="827065" rtl="0" eaLnBrk="1" latinLnBrk="0" hangingPunct="1">
        <a:defRPr sz="1704" kern="1200">
          <a:solidFill>
            <a:schemeClr val="tx1"/>
          </a:solidFill>
          <a:latin typeface="+mn-lt"/>
          <a:ea typeface="+mn-ea"/>
          <a:cs typeface="+mn-cs"/>
        </a:defRPr>
      </a:lvl4pPr>
      <a:lvl5pPr marL="1654120" algn="l" defTabSz="827065" rtl="0" eaLnBrk="1" latinLnBrk="0" hangingPunct="1">
        <a:defRPr sz="1704" kern="1200">
          <a:solidFill>
            <a:schemeClr val="tx1"/>
          </a:solidFill>
          <a:latin typeface="+mn-lt"/>
          <a:ea typeface="+mn-ea"/>
          <a:cs typeface="+mn-cs"/>
        </a:defRPr>
      </a:lvl5pPr>
      <a:lvl6pPr marL="2067698" algn="l" defTabSz="827065" rtl="0" eaLnBrk="1" latinLnBrk="0" hangingPunct="1">
        <a:defRPr sz="1704" kern="1200">
          <a:solidFill>
            <a:schemeClr val="tx1"/>
          </a:solidFill>
          <a:latin typeface="+mn-lt"/>
          <a:ea typeface="+mn-ea"/>
          <a:cs typeface="+mn-cs"/>
        </a:defRPr>
      </a:lvl6pPr>
      <a:lvl7pPr marL="2481175" algn="l" defTabSz="827065" rtl="0" eaLnBrk="1" latinLnBrk="0" hangingPunct="1">
        <a:defRPr sz="1704" kern="1200">
          <a:solidFill>
            <a:schemeClr val="tx1"/>
          </a:solidFill>
          <a:latin typeface="+mn-lt"/>
          <a:ea typeface="+mn-ea"/>
          <a:cs typeface="+mn-cs"/>
        </a:defRPr>
      </a:lvl7pPr>
      <a:lvl8pPr marL="2894654" algn="l" defTabSz="827065" rtl="0" eaLnBrk="1" latinLnBrk="0" hangingPunct="1">
        <a:defRPr sz="1704" kern="1200">
          <a:solidFill>
            <a:schemeClr val="tx1"/>
          </a:solidFill>
          <a:latin typeface="+mn-lt"/>
          <a:ea typeface="+mn-ea"/>
          <a:cs typeface="+mn-cs"/>
        </a:defRPr>
      </a:lvl8pPr>
      <a:lvl9pPr marL="3308231" algn="l" defTabSz="827065" rtl="0" eaLnBrk="1" latinLnBrk="0" hangingPunct="1">
        <a:defRPr sz="17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4B098-FC70-4A93-99DB-79B5514E8092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B6FD93D-70A9-416E-8721-16EF0FDDD008}"/>
              </a:ext>
            </a:extLst>
          </p:cNvPr>
          <p:cNvGrpSpPr/>
          <p:nvPr userDrawn="1"/>
        </p:nvGrpSpPr>
        <p:grpSpPr>
          <a:xfrm>
            <a:off x="-5205453" y="1690688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47A40FA-D325-4983-8A64-3C52A88ED5BE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B763DBB-DA00-4923-8469-6DA4D8A2FCD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B0C0D94-B4B3-4D4B-8830-4D8B1C82CA49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058"/>
                <a:r>
                  <a:rPr lang="en-US" sz="27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B5CED90-F8D8-446D-B556-79C31E44C447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6F7822B-7237-47CB-A033-ED97930011C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1D19550-5946-4815-BDAD-F39D9E3CBC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733C9A-241F-49DB-A779-F4CDAC0BB9A2}"/>
              </a:ext>
            </a:extLst>
          </p:cNvPr>
          <p:cNvGrpSpPr/>
          <p:nvPr userDrawn="1"/>
        </p:nvGrpSpPr>
        <p:grpSpPr>
          <a:xfrm>
            <a:off x="3904825" y="-4519612"/>
            <a:ext cx="4382349" cy="2551747"/>
            <a:chOff x="3614696" y="2256098"/>
            <a:chExt cx="4382349" cy="255174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13591B1-7BD2-445A-93CC-D5EE4BF195BC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F6E6E8E-FAF1-4AFB-840F-5E98500F0FA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AEAE936-63F6-4463-9C98-D17184C021DB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058"/>
                <a:r>
                  <a:rPr lang="en-US" sz="27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7D6539B-9B5C-4FDC-A309-838265C1B0D0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EB5F4C68-C283-443E-9766-9F71F77AF36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0363CEB-C21C-4D2F-AB41-678EAC1E02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20E8211-C48A-4FC4-86EC-C7F12A3CE2D6}"/>
              </a:ext>
            </a:extLst>
          </p:cNvPr>
          <p:cNvGrpSpPr/>
          <p:nvPr userDrawn="1"/>
        </p:nvGrpSpPr>
        <p:grpSpPr>
          <a:xfrm>
            <a:off x="14344225" y="1825625"/>
            <a:ext cx="4382349" cy="2551747"/>
            <a:chOff x="3614696" y="2256098"/>
            <a:chExt cx="4382349" cy="255174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1A2DEE6-661B-4764-9323-D048C8CB8BAD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BB8D2CB7-09A4-4F62-923C-78F3F415888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78C417-8D4A-45BF-8EE3-F85C3C5F9DDC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058"/>
                <a:r>
                  <a:rPr lang="en-US" sz="27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E95A43C-F0E1-42EE-9356-1D3A1EB471BC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ECECDCB9-976E-47B9-BD92-3A2C672C85F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350AE84-CEF5-41B7-B45B-41F719E662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C6A48F3-C994-4E3E-B653-BB872E9BDE1B}"/>
              </a:ext>
            </a:extLst>
          </p:cNvPr>
          <p:cNvGrpSpPr/>
          <p:nvPr userDrawn="1"/>
        </p:nvGrpSpPr>
        <p:grpSpPr>
          <a:xfrm>
            <a:off x="4451790" y="9712325"/>
            <a:ext cx="4382349" cy="2551747"/>
            <a:chOff x="3614696" y="2256098"/>
            <a:chExt cx="4382349" cy="255174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1D3BAD8-C7D5-49E8-850F-EAE27DE8D982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C0E7FD99-19E0-43FA-95E2-25ECFA05370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E1CD131-C0D1-4E39-AB24-C34B9BCBCCCF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058"/>
                <a:r>
                  <a:rPr lang="en-US" sz="27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6A402CE-51BE-425B-A5A7-7C178ADD93EA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71FF1EB2-39AD-47E6-826D-475AC539995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EFE1F6F-D8EE-42DD-BDBD-EE15E47756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718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CBB166B-68C0-4233-899D-CB24D2DC65E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C1C528-2189-4350-A415-812A547831E6}"/>
              </a:ext>
            </a:extLst>
          </p:cNvPr>
          <p:cNvGrpSpPr/>
          <p:nvPr userDrawn="1"/>
        </p:nvGrpSpPr>
        <p:grpSpPr>
          <a:xfrm>
            <a:off x="-5205453" y="1690688"/>
            <a:ext cx="4382349" cy="2551747"/>
            <a:chOff x="3614696" y="2256098"/>
            <a:chExt cx="4382349" cy="255174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7BFF936-66DB-413A-B047-DB1C541F925B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50EA6D1-B05F-4B44-A0D2-48D53716A86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66BA571-2818-4E6F-BFAB-D374605C244D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058"/>
                <a:r>
                  <a:rPr lang="en-US" sz="27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11E30FD-5E21-4069-B62D-02631843F4C6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A04A8920-B5AB-44A1-9408-062814D0FA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355BE08-87BE-47CB-91AA-BB0195488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B9F2997-0335-4471-B90D-916602B32713}"/>
              </a:ext>
            </a:extLst>
          </p:cNvPr>
          <p:cNvGrpSpPr/>
          <p:nvPr userDrawn="1"/>
        </p:nvGrpSpPr>
        <p:grpSpPr>
          <a:xfrm>
            <a:off x="3904825" y="-4519612"/>
            <a:ext cx="4382349" cy="2551747"/>
            <a:chOff x="3614696" y="2256098"/>
            <a:chExt cx="4382349" cy="255174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5B2A000-00EE-42CB-B060-FC6C3BEE5490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3F491E16-66CF-44A3-9BF5-FD5EFA2A588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DC2F79C-E30B-4148-815A-968405060AF7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058"/>
                <a:r>
                  <a:rPr lang="en-US" sz="27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1CCEEDB-B67C-4396-9E53-47C9854BDF20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2FBE8F2E-D923-4A84-958C-6B1E6993888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C9FC213-273C-4262-8714-A4B91A64B6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C467041-E8D0-473C-8A05-337C9511CB62}"/>
              </a:ext>
            </a:extLst>
          </p:cNvPr>
          <p:cNvGrpSpPr/>
          <p:nvPr userDrawn="1"/>
        </p:nvGrpSpPr>
        <p:grpSpPr>
          <a:xfrm>
            <a:off x="14344225" y="1825625"/>
            <a:ext cx="4382349" cy="2551747"/>
            <a:chOff x="3614696" y="2256098"/>
            <a:chExt cx="4382349" cy="255174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A016227-6B39-475C-AA1C-23A3EACB4F96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F678ED1-93EC-4177-8921-DBE406B689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54C10CA-0EFA-4526-BD28-76A8D6947C3A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058"/>
                <a:r>
                  <a:rPr lang="en-US" sz="27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6995939-38D3-4AFA-A264-AC90F8C4602A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7CE9BDCA-638B-4131-BC5E-F63785358CA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AF477DA-575C-4987-916C-4494506730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56CF862-F60F-4923-8FB9-EBA12D1EDF41}"/>
              </a:ext>
            </a:extLst>
          </p:cNvPr>
          <p:cNvGrpSpPr/>
          <p:nvPr userDrawn="1"/>
        </p:nvGrpSpPr>
        <p:grpSpPr>
          <a:xfrm>
            <a:off x="4451790" y="9712325"/>
            <a:ext cx="4382349" cy="2551747"/>
            <a:chOff x="3614696" y="2256098"/>
            <a:chExt cx="4382349" cy="2551747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9749475-CBCF-487D-B204-4C0BA1E71D0B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47DC1A9A-5A0E-4106-BE4A-C6A110134AE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756BC9D-3951-4835-B4D6-A547B3881CF6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058"/>
                <a:r>
                  <a:rPr lang="en-US" sz="27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3696D21-B395-489F-A603-3A19D84F70F6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F3BFB551-5F39-41CB-AAF0-E117271A611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73F5280-7F24-4BE4-9EE7-B2923B0BA5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565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33.png"/><Relationship Id="rId7" Type="http://schemas.microsoft.com/office/2007/relationships/hdphoto" Target="../media/hdphoto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gif"/><Relationship Id="rId5" Type="http://schemas.openxmlformats.org/officeDocument/2006/relationships/image" Target="../media/image41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gif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www.facebook.com/profile.php?id=100049274364068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12" Type="http://schemas.openxmlformats.org/officeDocument/2006/relationships/slide" Target="slide6.xml"/><Relationship Id="rId17" Type="http://schemas.openxmlformats.org/officeDocument/2006/relationships/hyperlink" Target="https://www.facebook.com/nkpowerskills" TargetMode="External"/><Relationship Id="rId2" Type="http://schemas.openxmlformats.org/officeDocument/2006/relationships/audio" Target="../media/audio1.wav"/><Relationship Id="rId16" Type="http://schemas.openxmlformats.org/officeDocument/2006/relationships/image" Target="../media/image24.g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gif"/><Relationship Id="rId11" Type="http://schemas.openxmlformats.org/officeDocument/2006/relationships/image" Target="../media/image21.png"/><Relationship Id="rId5" Type="http://schemas.openxmlformats.org/officeDocument/2006/relationships/image" Target="../media/image17.gif"/><Relationship Id="rId15" Type="http://schemas.openxmlformats.org/officeDocument/2006/relationships/image" Target="../media/image23.png"/><Relationship Id="rId10" Type="http://schemas.openxmlformats.org/officeDocument/2006/relationships/slide" Target="slide5.xml"/><Relationship Id="rId19" Type="http://schemas.openxmlformats.org/officeDocument/2006/relationships/slide" Target="slide8.xml"/><Relationship Id="rId4" Type="http://schemas.openxmlformats.org/officeDocument/2006/relationships/image" Target="../media/image16.gif"/><Relationship Id="rId9" Type="http://schemas.openxmlformats.org/officeDocument/2006/relationships/image" Target="../media/image20.png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525327" y="1030267"/>
            <a:ext cx="11141348" cy="47974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35486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BÀI SOẠN CỦA EM LAN 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ƯƠN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 – 035.447.3852</a:t>
            </a:r>
          </a:p>
          <a:p>
            <a:pPr algn="ctr" defTabSz="835486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CÁC THẦY/ CÔ 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 THỂ SHARE RIÊNG CHO NHAU DÙNG 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Ư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KÍNH MONG QUÝ THẦY/ CÔ 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KHÔNG SHARE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VÀO CÁC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HỘI NHÓM ZALO HAY FB, CÁC WEB..... 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ctr" defTabSz="835486">
              <a:defRPr/>
            </a:pP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KHÔNG BUÔN BÁN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LẠI BÀI CỦA EM.</a:t>
            </a:r>
          </a:p>
          <a:p>
            <a:pPr algn="ctr" defTabSz="835486">
              <a:defRPr/>
            </a:pP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EM CHỈ GIAO DỊCH BẰNG DUY NHẤT 1 NICK FB : LAN H</a:t>
            </a:r>
            <a:r>
              <a:rPr lang="vi-VN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Ư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ƠNG VÀ ZALO LAN H</a:t>
            </a:r>
            <a:r>
              <a:rPr lang="vi-VN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Ư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ƠNG SĐT 0354473852. MỌI GIAO DỊCH BẰNG NICK KHÁC ĐỀU LÀ MẠO DANH EM VÀ LỪA ĐẢO Ạ!</a:t>
            </a:r>
          </a:p>
          <a:p>
            <a:pPr algn="ctr" defTabSz="835486">
              <a:defRPr/>
            </a:pP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ctr" defTabSz="835486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EM XIN CHÂN THÀNH CẢM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N! KÍNH CHÚC THẦY/CÔ DẠY TỐT Ạ!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11" y="481540"/>
            <a:ext cx="1108543" cy="109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4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D23CECC3-49CB-4CEA-8A5C-AB6796DC1E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14448"/>
          <a:stretch/>
        </p:blipFill>
        <p:spPr>
          <a:xfrm>
            <a:off x="-40558" y="0"/>
            <a:ext cx="12232558" cy="687756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6AAF2E6-9A4E-47D4-9078-D38C8FF31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98" y="228598"/>
            <a:ext cx="11735817" cy="6324601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32CDB438-7F11-4318-9780-11FB4D6477E2}"/>
              </a:ext>
            </a:extLst>
          </p:cNvPr>
          <p:cNvSpPr/>
          <p:nvPr/>
        </p:nvSpPr>
        <p:spPr>
          <a:xfrm>
            <a:off x="275585" y="304801"/>
            <a:ext cx="811066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FE391C8-3332-42FA-A483-71620AEF2781}"/>
              </a:ext>
            </a:extLst>
          </p:cNvPr>
          <p:cNvSpPr txBox="1"/>
          <p:nvPr/>
        </p:nvSpPr>
        <p:spPr>
          <a:xfrm>
            <a:off x="1086651" y="240469"/>
            <a:ext cx="106436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4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a) Quan </a:t>
            </a:r>
            <a:r>
              <a:rPr lang="en-US" altLang="zh-CN" sz="44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sát</a:t>
            </a:r>
            <a:r>
              <a:rPr lang="en-US" altLang="zh-CN" sz="44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các</a:t>
            </a:r>
            <a:r>
              <a:rPr lang="en-US" altLang="zh-CN" sz="44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bức</a:t>
            </a:r>
            <a:r>
              <a:rPr lang="en-US" altLang="zh-CN" sz="44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tranh</a:t>
            </a:r>
            <a:r>
              <a:rPr lang="en-US" altLang="zh-CN" sz="44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sau</a:t>
            </a:r>
            <a:r>
              <a:rPr lang="en-US" altLang="zh-CN" sz="44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 </a:t>
            </a:r>
            <a:r>
              <a:rPr lang="en-US" altLang="zh-CN" sz="44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Nói</a:t>
            </a:r>
            <a:r>
              <a:rPr lang="en-US" altLang="zh-CN" sz="44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theo</a:t>
            </a:r>
            <a:r>
              <a:rPr lang="en-US" altLang="zh-CN" sz="44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mẫu</a:t>
            </a:r>
            <a:r>
              <a:rPr lang="en-US" altLang="zh-CN" sz="44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:</a:t>
            </a:r>
            <a:br>
              <a:rPr lang="en-US" altLang="zh-CN" sz="44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</a:br>
            <a:endParaRPr kumimoji="0" lang="zh-CN" alt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0EE4EF-07BA-44BF-A04E-89AB0D5F67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74" y="795003"/>
            <a:ext cx="2754452" cy="2015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2377A4-C74A-42E5-B4A8-D0312DC5CB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755" y="795003"/>
            <a:ext cx="3543630" cy="2203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FC8610-3458-4F94-BFB8-2B4EFEB7D9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29" y="2662191"/>
            <a:ext cx="2667495" cy="19613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3DEDC9-076F-4FB8-8297-B5F79381AD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568" y="2747375"/>
            <a:ext cx="2946429" cy="21325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12AD1B-FB5F-416F-BFD7-618A09168F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026" y="2537457"/>
            <a:ext cx="2660404" cy="22108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2F21CF-374F-421D-9163-0CB2565BF1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737" y="4000797"/>
            <a:ext cx="3396631" cy="24883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E1D310-5BEF-420A-A291-7E967A3D7E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22" y="4030086"/>
            <a:ext cx="2983691" cy="245908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3A5472A-6564-4408-A735-1FB9A97D79BF}"/>
              </a:ext>
            </a:extLst>
          </p:cNvPr>
          <p:cNvSpPr txBox="1"/>
          <p:nvPr/>
        </p:nvSpPr>
        <p:spPr>
          <a:xfrm>
            <a:off x="1643285" y="4184496"/>
            <a:ext cx="84962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altLang="zh-CN" sz="4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vi-VN" altLang="zh-CN" sz="4800" i="1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Các bạn đến vườn thú  lúc 8 giờ. </a:t>
            </a:r>
            <a:br>
              <a:rPr lang="vi-VN" altLang="zh-CN" sz="4800" i="1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</a:br>
            <a:endParaRPr kumimoji="0" lang="zh-CN" altLang="en-US" sz="480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62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0.01067 0.987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493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0.01432 0.6495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3247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0.00859 0.696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3483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81481E-6 L 0.00951 0.4435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2217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00039 0.427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136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00703 0.6578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0.19102 0.1224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44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631AD7B-C65D-4876-AD11-71A203BA7A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14448"/>
          <a:stretch/>
        </p:blipFill>
        <p:spPr>
          <a:xfrm>
            <a:off x="-40558" y="0"/>
            <a:ext cx="12232558" cy="68775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EF9A76-9AC7-44EE-87F9-1C5DC6BE3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98" y="228598"/>
            <a:ext cx="11735817" cy="632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2377A4-C74A-42E5-B4A8-D0312DC5CB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487" y="513041"/>
            <a:ext cx="6739713" cy="419049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3A5472A-6564-4408-A735-1FB9A97D79BF}"/>
              </a:ext>
            </a:extLst>
          </p:cNvPr>
          <p:cNvSpPr txBox="1"/>
          <p:nvPr/>
        </p:nvSpPr>
        <p:spPr>
          <a:xfrm>
            <a:off x="1581150" y="4720772"/>
            <a:ext cx="9029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altLang="zh-CN" sz="5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vi-VN" altLang="zh-CN" sz="5400" i="1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Lúc 8 giờ 15 phút, các bạn đang xem hươu cao cổ.</a:t>
            </a:r>
            <a:endParaRPr kumimoji="0" lang="zh-CN" altLang="en-US" sz="54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5B81B8-67BB-40B7-A429-2FE4E985A0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987" y="1903098"/>
            <a:ext cx="27527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5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8D826D-DDC7-4ECF-A80D-581477E1B0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14448"/>
          <a:stretch/>
        </p:blipFill>
        <p:spPr>
          <a:xfrm>
            <a:off x="-40558" y="0"/>
            <a:ext cx="12232558" cy="6877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B9BC7A-006C-4777-85E5-2F79BA8A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98" y="228598"/>
            <a:ext cx="11735817" cy="632460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3A5472A-6564-4408-A735-1FB9A97D79BF}"/>
              </a:ext>
            </a:extLst>
          </p:cNvPr>
          <p:cNvSpPr txBox="1"/>
          <p:nvPr/>
        </p:nvSpPr>
        <p:spPr>
          <a:xfrm>
            <a:off x="2031575" y="4853464"/>
            <a:ext cx="81373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altLang="zh-CN" sz="5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vi-VN" altLang="zh-CN" sz="5400" i="1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Lúc 8 giờ 30 phút, các bạn ở khu chuồng chim.</a:t>
            </a:r>
            <a:endParaRPr kumimoji="0" lang="zh-CN" altLang="en-US" sz="54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F1C6F3-59F2-411B-A645-D753D1DFE1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25" y="304801"/>
            <a:ext cx="6111940" cy="4494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E39406-DF4E-451F-AFB0-02320CEBD2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89" y="5279022"/>
            <a:ext cx="1058260" cy="9032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36FEE9-806B-47DD-87F4-481D80A303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04" y="5895844"/>
            <a:ext cx="1058291" cy="918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D82113-1B84-4CDA-9EAC-FAB5F79E2B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627" y="5798944"/>
            <a:ext cx="1057228" cy="9896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D143BE-490D-4AD9-9335-0CCBF9E8EC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398" y="5639790"/>
            <a:ext cx="1058445" cy="84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4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12F1CB-3C01-48D8-9100-F0F100C741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14448"/>
          <a:stretch/>
        </p:blipFill>
        <p:spPr>
          <a:xfrm>
            <a:off x="-40558" y="0"/>
            <a:ext cx="12232558" cy="6877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83CAF3-0A14-4A67-BC76-D75CA06E2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98" y="228598"/>
            <a:ext cx="11735817" cy="632460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3A5472A-6564-4408-A735-1FB9A97D79BF}"/>
              </a:ext>
            </a:extLst>
          </p:cNvPr>
          <p:cNvSpPr txBox="1"/>
          <p:nvPr/>
        </p:nvSpPr>
        <p:spPr>
          <a:xfrm>
            <a:off x="2435002" y="4752751"/>
            <a:ext cx="67340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altLang="zh-CN" sz="5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vi-VN" altLang="zh-CN" sz="5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vi-VN" altLang="zh-CN" sz="5400" i="1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Lúc 9 giờ, các bạn đang xem voi.</a:t>
            </a:r>
            <a:endParaRPr kumimoji="0" lang="zh-CN" altLang="en-US" sz="54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633177-23EB-402D-8A05-B87E5A6F0C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32" y="304801"/>
            <a:ext cx="6336760" cy="45863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FE75EB-45C8-469B-8003-04029ABB66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5" b="91759" l="10000" r="90000">
                        <a14:foregroundMark x1="24857" y1="2315" x2="22000" y2="16389"/>
                        <a14:foregroundMark x1="52000" y1="19167" x2="55429" y2="28241"/>
                        <a14:foregroundMark x1="54286" y1="19352" x2="54857" y2="26759"/>
                        <a14:foregroundMark x1="67429" y1="42500" x2="67143" y2="50833"/>
                        <a14:foregroundMark x1="75143" y1="45093" x2="75143" y2="45093"/>
                        <a14:foregroundMark x1="34286" y1="83611" x2="45286" y2="87593"/>
                        <a14:foregroundMark x1="45286" y1="87593" x2="56857" y2="88333"/>
                        <a14:foregroundMark x1="56857" y1="88333" x2="78571" y2="85556"/>
                        <a14:foregroundMark x1="78571" y1="85556" x2="80571" y2="84352"/>
                        <a14:foregroundMark x1="34571" y1="88796" x2="44857" y2="91759"/>
                        <a14:foregroundMark x1="44857" y1="91759" x2="840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10444292" y="4119335"/>
            <a:ext cx="1747708" cy="2486284"/>
          </a:xfrm>
          <a:prstGeom prst="rect">
            <a:avLst/>
          </a:prstGeom>
        </p:spPr>
      </p:pic>
      <p:pic>
        <p:nvPicPr>
          <p:cNvPr id="15" name="Vào http://fb.com/nkpowerskills tải game miễn phí">
            <a:extLst>
              <a:ext uri="{FF2B5EF4-FFF2-40B4-BE49-F238E27FC236}">
                <a16:creationId xmlns:a16="http://schemas.microsoft.com/office/drawing/2014/main" id="{73770A8A-C298-4081-B984-E0631837E9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608" y="4258194"/>
            <a:ext cx="3161610" cy="237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5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69299C8-A9BC-4AFA-B208-8AE005C3C9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14448"/>
          <a:stretch/>
        </p:blipFill>
        <p:spPr>
          <a:xfrm>
            <a:off x="-40558" y="0"/>
            <a:ext cx="12232558" cy="6877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C6B14A-3FE5-4EF6-83A5-2DE9FB9BE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98" y="228598"/>
            <a:ext cx="11735817" cy="632460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3A5472A-6564-4408-A735-1FB9A97D79BF}"/>
              </a:ext>
            </a:extLst>
          </p:cNvPr>
          <p:cNvSpPr txBox="1"/>
          <p:nvPr/>
        </p:nvSpPr>
        <p:spPr>
          <a:xfrm>
            <a:off x="2031575" y="4916785"/>
            <a:ext cx="78036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altLang="zh-CN" sz="5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vi-VN" altLang="zh-CN" sz="5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vi-VN" altLang="zh-CN" sz="5400" i="1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Lúc 9 giờ 30 phút, các bạn ở khu vườn khỉ.</a:t>
            </a:r>
            <a:endParaRPr kumimoji="0" lang="zh-CN" altLang="en-US" sz="54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BD6032-0C45-41A7-97D4-A437141575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974" y="60090"/>
            <a:ext cx="5721776" cy="4754941"/>
          </a:xfrm>
          <a:prstGeom prst="rect">
            <a:avLst/>
          </a:prstGeom>
        </p:spPr>
      </p:pic>
      <p:pic>
        <p:nvPicPr>
          <p:cNvPr id="13" name="ĐC SHARE MIỄN PHÍ BỞI NK POWERSKILLS">
            <a:extLst>
              <a:ext uri="{FF2B5EF4-FFF2-40B4-BE49-F238E27FC236}">
                <a16:creationId xmlns:a16="http://schemas.microsoft.com/office/drawing/2014/main" id="{25BAD896-33FC-4F91-A6A6-77AE61871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257" y="4310633"/>
            <a:ext cx="2301522" cy="2301522"/>
          </a:xfrm>
          <a:prstGeom prst="rect">
            <a:avLst/>
          </a:prstGeom>
        </p:spPr>
      </p:pic>
      <p:pic>
        <p:nvPicPr>
          <p:cNvPr id="15" name="ĐC SHARE MIỄN PHÍ BỞI NK POWERSKILLS">
            <a:extLst>
              <a:ext uri="{FF2B5EF4-FFF2-40B4-BE49-F238E27FC236}">
                <a16:creationId xmlns:a16="http://schemas.microsoft.com/office/drawing/2014/main" id="{BAF1FC36-B2E2-45AA-924E-0425290AAA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691" y="4251677"/>
            <a:ext cx="2301522" cy="230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ED28C72-E54A-4C8E-A5AA-7B4F30A97F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14448"/>
          <a:stretch/>
        </p:blipFill>
        <p:spPr>
          <a:xfrm>
            <a:off x="-40558" y="0"/>
            <a:ext cx="12232558" cy="6877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13BA2E-C561-4D5E-A8CA-9D9D45F0A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98" y="228598"/>
            <a:ext cx="11735817" cy="632460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3A5472A-6564-4408-A735-1FB9A97D79BF}"/>
              </a:ext>
            </a:extLst>
          </p:cNvPr>
          <p:cNvSpPr txBox="1"/>
          <p:nvPr/>
        </p:nvSpPr>
        <p:spPr>
          <a:xfrm>
            <a:off x="2876603" y="4854285"/>
            <a:ext cx="61408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altLang="zh-CN" sz="5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vi-VN" altLang="zh-CN" sz="5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vi-VN" altLang="zh-CN" sz="5400" i="1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Lúc 10 giờ, các bạn đang xem hổ.</a:t>
            </a:r>
            <a:endParaRPr kumimoji="0" lang="zh-CN" altLang="en-US" sz="54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5EF258-E6EF-4112-903E-2BAC42AFA6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35" y="-145986"/>
            <a:ext cx="5889865" cy="48542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199805-E596-4721-BBEA-5E7BBD771C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853" y="4961057"/>
            <a:ext cx="2615146" cy="175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0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5D51415-F198-4F6B-ACCE-BB138A6097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14448"/>
          <a:stretch/>
        </p:blipFill>
        <p:spPr>
          <a:xfrm>
            <a:off x="-40558" y="0"/>
            <a:ext cx="12232558" cy="6877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3BAB2F-285D-4BDD-921A-6705EFE44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98" y="228598"/>
            <a:ext cx="11735817" cy="632460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3A5472A-6564-4408-A735-1FB9A97D79BF}"/>
              </a:ext>
            </a:extLst>
          </p:cNvPr>
          <p:cNvSpPr txBox="1"/>
          <p:nvPr/>
        </p:nvSpPr>
        <p:spPr>
          <a:xfrm>
            <a:off x="2946314" y="4899435"/>
            <a:ext cx="61408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altLang="zh-CN" sz="5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vi-VN" altLang="zh-CN" sz="5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vi-VN" altLang="zh-CN" sz="5400" i="1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Lúc 11 giờ, các bạn lên xe ra về.</a:t>
            </a:r>
            <a:endParaRPr kumimoji="0" lang="zh-CN" altLang="en-US" sz="54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F35562-FEF2-4509-AB77-5035C02CEF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314" y="128036"/>
            <a:ext cx="6512958" cy="4771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CB69E3-DD3E-4CDA-8492-09F1D6B4E0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39" y="4424371"/>
            <a:ext cx="2704454" cy="270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792B61-C906-4A25-A0E1-03FD81970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B51876-E0BF-4C05-BE55-41806B77B6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31" b="59231" l="82800" r="98000">
                        <a14:foregroundMark x1="86600" y1="4231" x2="90300" y2="5128"/>
                        <a14:foregroundMark x1="89000" y1="7179" x2="89800" y2="12564"/>
                        <a14:foregroundMark x1="87200" y1="7179" x2="90500" y2="16923"/>
                        <a14:foregroundMark x1="91200" y1="34359" x2="91600" y2="38974"/>
                        <a14:foregroundMark x1="89800" y1="56410" x2="90400" y2="58077"/>
                        <a14:foregroundMark x1="88800" y1="59231" x2="91400" y2="59231"/>
                        <a14:foregroundMark x1="88600" y1="6667" x2="89700" y2="11026"/>
                        <a14:foregroundMark x1="89700" y1="11026" x2="89700" y2="11154"/>
                        <a14:foregroundMark x1="92900" y1="42308" x2="92800" y2="44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68" b="36618"/>
          <a:stretch/>
        </p:blipFill>
        <p:spPr>
          <a:xfrm>
            <a:off x="5987292" y="1894218"/>
            <a:ext cx="1839769" cy="4778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203165-2B73-4E79-B3D8-C435C2578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000" y="3890750"/>
            <a:ext cx="2662435" cy="24293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7242CB-3B48-4146-AA99-0A73BBBAA7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7626" y="3890750"/>
            <a:ext cx="2743200" cy="237113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1F1F7E9-CCAE-463F-BA54-5FEB59F6085E}"/>
              </a:ext>
            </a:extLst>
          </p:cNvPr>
          <p:cNvSpPr/>
          <p:nvPr/>
        </p:nvSpPr>
        <p:spPr>
          <a:xfrm>
            <a:off x="1177047" y="370218"/>
            <a:ext cx="4156953" cy="1524000"/>
          </a:xfrm>
          <a:prstGeom prst="wedgeRoundRectCallout">
            <a:avLst>
              <a:gd name="adj1" fmla="val 1162"/>
              <a:gd name="adj2" fmla="val 180955"/>
              <a:gd name="adj3" fmla="val 16667"/>
            </a:avLst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Chuyến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tham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thú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C97FF7-547F-4184-8A7F-3579907C1C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9083" y="2443264"/>
            <a:ext cx="3731075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5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5D51415-F198-4F6B-ACCE-BB138A6097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14448"/>
          <a:stretch/>
        </p:blipFill>
        <p:spPr>
          <a:xfrm>
            <a:off x="-40558" y="0"/>
            <a:ext cx="12232558" cy="6877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3BAB2F-285D-4BDD-921A-6705EFE44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98" y="228598"/>
            <a:ext cx="11735817" cy="63246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4E067C-7C27-4F29-AFB6-8CDBF51D72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" y="228598"/>
            <a:ext cx="2067565" cy="1656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9B54D8-1900-405E-8EF9-EA3B4ADBB9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2596103"/>
            <a:ext cx="4544065" cy="39570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C8CA8E-96B9-4516-89C7-E8CA635C7D47}"/>
              </a:ext>
            </a:extLst>
          </p:cNvPr>
          <p:cNvSpPr/>
          <p:nvPr/>
        </p:nvSpPr>
        <p:spPr>
          <a:xfrm>
            <a:off x="854165" y="3064866"/>
            <a:ext cx="6128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82FE02-C79E-4961-AAD8-7223DA36A952}"/>
              </a:ext>
            </a:extLst>
          </p:cNvPr>
          <p:cNvSpPr/>
          <p:nvPr/>
        </p:nvSpPr>
        <p:spPr>
          <a:xfrm>
            <a:off x="3185792" y="919589"/>
            <a:ext cx="8868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4003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EB1BBD1-5A04-42C7-B7AB-2E9E9A3A2C1A}"/>
              </a:ext>
            </a:extLst>
          </p:cNvPr>
          <p:cNvSpPr/>
          <p:nvPr/>
        </p:nvSpPr>
        <p:spPr>
          <a:xfrm>
            <a:off x="-64124" y="-13351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84E45F8-EDA5-43FB-8525-148AF428F1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160" y="2048192"/>
            <a:ext cx="1390224" cy="22620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066" y="2851700"/>
            <a:ext cx="3028932" cy="38474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4C9ED81-17BA-4A91-ABEB-0B5EDCD08A30}"/>
              </a:ext>
            </a:extLst>
          </p:cNvPr>
          <p:cNvGrpSpPr/>
          <p:nvPr/>
        </p:nvGrpSpPr>
        <p:grpSpPr>
          <a:xfrm>
            <a:off x="2258108" y="1704412"/>
            <a:ext cx="7911022" cy="3020320"/>
            <a:chOff x="2737510" y="1679418"/>
            <a:chExt cx="7911022" cy="3020320"/>
          </a:xfrm>
        </p:grpSpPr>
        <p:pic>
          <p:nvPicPr>
            <p:cNvPr id="5" name="Picture 4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9F2DD441-6CC7-45BB-A424-40E496A83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510" y="1679418"/>
              <a:ext cx="7911022" cy="3020320"/>
            </a:xfrm>
            <a:prstGeom prst="rect">
              <a:avLst/>
            </a:prstGeom>
          </p:spPr>
        </p:pic>
        <p:pic>
          <p:nvPicPr>
            <p:cNvPr id="17" name="Picture 1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2DDA96D4-8396-4221-B6BF-0583DFCF4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62" t="70178" r="41527" b="19574"/>
            <a:stretch/>
          </p:blipFill>
          <p:spPr>
            <a:xfrm>
              <a:off x="5289753" y="3780691"/>
              <a:ext cx="206477" cy="309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50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28DB70-779B-438C-BE58-A61A2FD44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048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75" y="38101"/>
            <a:ext cx="1247775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D9ACC8-2BCC-4DED-A20E-ADC0BA8FA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763183"/>
            <a:ext cx="4278597" cy="4428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8213" y="2438400"/>
            <a:ext cx="3810763" cy="422215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>
            <a:off x="7473298" y="1403643"/>
            <a:ext cx="3810000" cy="1371600"/>
          </a:xfrm>
          <a:prstGeom prst="wedgeRoundRectCallout">
            <a:avLst>
              <a:gd name="adj1" fmla="val -30280"/>
              <a:gd name="adj2" fmla="val 6214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KHỞI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94542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8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CC6B95-A46A-40DE-8754-A7822067316E}"/>
              </a:ext>
            </a:extLst>
          </p:cNvPr>
          <p:cNvSpPr/>
          <p:nvPr/>
        </p:nvSpPr>
        <p:spPr>
          <a:xfrm>
            <a:off x="535959" y="1816684"/>
            <a:ext cx="11137319" cy="14957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35178">
              <a:defRPr/>
            </a:pP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BÀI SOẠN CỦA EM LAN H</a:t>
            </a:r>
            <a:r>
              <a:rPr lang="vi-VN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ƯƠN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G . </a:t>
            </a:r>
          </a:p>
          <a:p>
            <a:pPr algn="ctr" defTabSz="835178">
              <a:defRPr/>
            </a:pPr>
            <a:r>
              <a:rPr lang="en-US" sz="2667" b="1" kern="0" dirty="0">
                <a:solidFill>
                  <a:prstClr val="black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KÍNH MONG QUÝ THẦY CÔ </a:t>
            </a:r>
            <a:r>
              <a:rPr lang="en-US" sz="2667" b="1" kern="0" dirty="0">
                <a:solidFill>
                  <a:srgbClr val="00B0F0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KHÔNG SHARE </a:t>
            </a:r>
            <a:r>
              <a:rPr lang="en-US" sz="2667" b="1" kern="0" dirty="0">
                <a:solidFill>
                  <a:prstClr val="black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VÀO CÁC HỘI NHÓM.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9BC413-004D-4484-B6BA-E3FBCF2D0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895" y="590334"/>
            <a:ext cx="1108143" cy="10970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5D2FFD-8BE3-4F10-AE29-DD13C2C3E721}"/>
              </a:ext>
            </a:extLst>
          </p:cNvPr>
          <p:cNvSpPr/>
          <p:nvPr/>
        </p:nvSpPr>
        <p:spPr>
          <a:xfrm>
            <a:off x="535959" y="3570989"/>
            <a:ext cx="11137319" cy="14957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35178">
              <a:defRPr/>
            </a:pP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Thầy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/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Cô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đăng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ký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lấy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giáo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án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liên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hệ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 link Facebook Lan H</a:t>
            </a:r>
            <a:r>
              <a:rPr lang="vi-VN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ư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ơng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  <a:hlinkClick r:id="rId4"/>
              </a:rPr>
              <a:t>https://www.facebook.com/profile.php?id=100049274364068</a:t>
            </a:r>
            <a:endParaRPr lang="en-US" sz="2667" b="1" kern="0" dirty="0">
              <a:solidFill>
                <a:srgbClr val="FF0000"/>
              </a:solidFill>
              <a:latin typeface="Times New Roman"/>
              <a:ea typeface="微软雅黑"/>
              <a:cs typeface="Times New Roman" panose="02020603050405020304" pitchFamily="18" charset="0"/>
              <a:sym typeface="Arial" panose="020B0604020202020204"/>
            </a:endParaRPr>
          </a:p>
          <a:p>
            <a:pPr algn="ctr" defTabSz="835178">
              <a:defRPr/>
            </a:pPr>
            <a:r>
              <a:rPr lang="en-US" sz="3199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SĐT </a:t>
            </a:r>
            <a:r>
              <a:rPr lang="en-US" sz="3199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zalo</a:t>
            </a:r>
            <a:r>
              <a:rPr lang="en-US" sz="3199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 Lan H</a:t>
            </a:r>
            <a:r>
              <a:rPr lang="vi-VN" sz="3199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ư</a:t>
            </a:r>
            <a:r>
              <a:rPr lang="en-US" sz="3199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ơng</a:t>
            </a:r>
            <a:r>
              <a:rPr lang="en-US" sz="3199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: 035.447.3852</a:t>
            </a:r>
          </a:p>
        </p:txBody>
      </p:sp>
    </p:spTree>
    <p:extLst>
      <p:ext uri="{BB962C8B-B14F-4D97-AF65-F5344CB8AC3E}">
        <p14:creationId xmlns:p14="http://schemas.microsoft.com/office/powerpoint/2010/main" val="76457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CẤM BUÔN BÁN, CẤM REU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Vào http://fb.com/nkpowerskills tải game miễn phí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ĐC SHARE MIỄN PHÍ BỞI NK POWERSKILL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CẤM BUÔN BÁN, CẤM REU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8" name="Vào http://fb.com/nkpowerskills tải game miễn phí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56" y="-110336"/>
            <a:ext cx="1220881" cy="1201731"/>
          </a:xfrm>
          <a:prstGeom prst="rect">
            <a:avLst/>
          </a:prstGeom>
        </p:spPr>
      </p:pic>
      <p:pic>
        <p:nvPicPr>
          <p:cNvPr id="11" name="ĐC SHARE MIỄN PHÍ BỞI NK POWERSKILLS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73" y="-110336"/>
            <a:ext cx="1250091" cy="1235383"/>
          </a:xfrm>
          <a:prstGeom prst="rect">
            <a:avLst/>
          </a:prstGeom>
        </p:spPr>
      </p:pic>
      <p:pic>
        <p:nvPicPr>
          <p:cNvPr id="13" name="CẤM BUÔN BÁN, CẤM REUP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00" y="-110336"/>
            <a:ext cx="1230766" cy="1221075"/>
          </a:xfrm>
          <a:prstGeom prst="rect">
            <a:avLst/>
          </a:prstGeom>
        </p:spPr>
      </p:pic>
      <p:pic>
        <p:nvPicPr>
          <p:cNvPr id="14" name="Vào http://fb.com/nkpowerskills tải game miễn phí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02" y="-110336"/>
            <a:ext cx="1206143" cy="1187224"/>
          </a:xfrm>
          <a:prstGeom prst="rect">
            <a:avLst/>
          </a:prstGeom>
        </p:spPr>
      </p:pic>
      <p:grpSp>
        <p:nvGrpSpPr>
          <p:cNvPr id="2" name="CẤM BUÔN BÁN, CẤM REUP"/>
          <p:cNvGrpSpPr/>
          <p:nvPr/>
        </p:nvGrpSpPr>
        <p:grpSpPr>
          <a:xfrm>
            <a:off x="10647940" y="3079164"/>
            <a:ext cx="281300" cy="196553"/>
            <a:chOff x="4742440" y="2046710"/>
            <a:chExt cx="281300" cy="196553"/>
          </a:xfrm>
        </p:grpSpPr>
        <p:sp>
          <p:nvSpPr>
            <p:cNvPr id="18" name="Oval 17"/>
            <p:cNvSpPr/>
            <p:nvPr/>
          </p:nvSpPr>
          <p:spPr>
            <a:xfrm>
              <a:off x="4742440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887007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811440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955373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Vào http://fb.com/nkpowerskills tải game miễn phí"/>
          <p:cNvGrpSpPr/>
          <p:nvPr/>
        </p:nvGrpSpPr>
        <p:grpSpPr>
          <a:xfrm>
            <a:off x="488260" y="3484167"/>
            <a:ext cx="12257011" cy="5691800"/>
            <a:chOff x="75889" y="3370967"/>
            <a:chExt cx="12257011" cy="569180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1747" y="3370967"/>
              <a:ext cx="3531306" cy="3111500"/>
            </a:xfrm>
            <a:prstGeom prst="rect">
              <a:avLst/>
            </a:prstGeom>
          </p:spPr>
        </p:pic>
        <p:sp>
          <p:nvSpPr>
            <p:cNvPr id="26" name="Rounded Rectangle 25">
              <a:hlinkClick r:id="rId17"/>
            </p:cNvPr>
            <p:cNvSpPr/>
            <p:nvPr/>
          </p:nvSpPr>
          <p:spPr>
            <a:xfrm>
              <a:off x="75889" y="7328883"/>
              <a:ext cx="12257011" cy="1733884"/>
            </a:xfrm>
            <a:prstGeom prst="roundRect">
              <a:avLst/>
            </a:prstGeom>
            <a:blipFill>
              <a:blip r:embed="rId1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Arrow: Right 4">
            <a:hlinkClick r:id="rId19" action="ppaction://hlinksldjump"/>
            <a:extLst>
              <a:ext uri="{FF2B5EF4-FFF2-40B4-BE49-F238E27FC236}">
                <a16:creationId xmlns:a16="http://schemas.microsoft.com/office/drawing/2014/main" id="{C0B50899-EEBC-4952-952F-3376696322F0}"/>
              </a:ext>
            </a:extLst>
          </p:cNvPr>
          <p:cNvSpPr/>
          <p:nvPr/>
        </p:nvSpPr>
        <p:spPr>
          <a:xfrm>
            <a:off x="10692016" y="5892742"/>
            <a:ext cx="1262760" cy="8382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2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698EA38-33DE-43B8-A592-80C5C02C0CC6}"/>
              </a:ext>
            </a:extLst>
          </p:cNvPr>
          <p:cNvSpPr/>
          <p:nvPr/>
        </p:nvSpPr>
        <p:spPr>
          <a:xfrm>
            <a:off x="1600201" y="2209800"/>
            <a:ext cx="8443118" cy="24384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Điền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dấu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 &gt;,&lt;,=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2 x 2 ....?....2 + 2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A926A6-D838-4933-A807-B5551EF937E4}"/>
              </a:ext>
            </a:extLst>
          </p:cNvPr>
          <p:cNvSpPr/>
          <p:nvPr/>
        </p:nvSpPr>
        <p:spPr>
          <a:xfrm>
            <a:off x="4591051" y="3429000"/>
            <a:ext cx="2609850" cy="109140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6653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667BB1-2A72-4A10-9A76-563D80997899}"/>
              </a:ext>
            </a:extLst>
          </p:cNvPr>
          <p:cNvSpPr/>
          <p:nvPr/>
        </p:nvSpPr>
        <p:spPr>
          <a:xfrm>
            <a:off x="1409701" y="2209800"/>
            <a:ext cx="8443118" cy="24384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Điền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dấu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 &gt;,&lt;,=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5 x 8....?....5 x 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D975DF-F290-4D48-8BD0-56CD08114949}"/>
              </a:ext>
            </a:extLst>
          </p:cNvPr>
          <p:cNvSpPr/>
          <p:nvPr/>
        </p:nvSpPr>
        <p:spPr>
          <a:xfrm>
            <a:off x="4362451" y="3429000"/>
            <a:ext cx="2514599" cy="109140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40741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7573F3-CEA7-490A-97FD-03BDF1802E48}"/>
              </a:ext>
            </a:extLst>
          </p:cNvPr>
          <p:cNvSpPr/>
          <p:nvPr/>
        </p:nvSpPr>
        <p:spPr>
          <a:xfrm>
            <a:off x="1409700" y="2209800"/>
            <a:ext cx="9791699" cy="24384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Điền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dấu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x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 hay 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10.....5 =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1746C6-4F25-4EC5-BBF9-2C1A18119A94}"/>
              </a:ext>
            </a:extLst>
          </p:cNvPr>
          <p:cNvSpPr/>
          <p:nvPr/>
        </p:nvSpPr>
        <p:spPr>
          <a:xfrm>
            <a:off x="5097860" y="3429000"/>
            <a:ext cx="1321990" cy="109140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7040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EC6D31-21C1-4800-9E39-6293073F988E}"/>
              </a:ext>
            </a:extLst>
          </p:cNvPr>
          <p:cNvSpPr/>
          <p:nvPr/>
        </p:nvSpPr>
        <p:spPr>
          <a:xfrm>
            <a:off x="2243383" y="383917"/>
            <a:ext cx="7809509" cy="83127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itchFamily="34" charset="0"/>
                <a:cs typeface="Arial-Rounded" pitchFamily="34" charset="0"/>
              </a:rPr>
              <a:t>Đúng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itchFamily="34" charset="0"/>
                <a:cs typeface="Arial-Rounded" pitchFamily="34" charset="0"/>
              </a:rPr>
              <a:t>chọn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itchFamily="34" charset="0"/>
                <a:cs typeface="Arial-Rounded" pitchFamily="34" charset="0"/>
              </a:rPr>
              <a:t> Đ,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itchFamily="34" charset="0"/>
                <a:cs typeface="Arial-Rounded" pitchFamily="34" charset="0"/>
              </a:rPr>
              <a:t>sai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itchFamily="34" charset="0"/>
                <a:cs typeface="Arial-Rounded" pitchFamily="34" charset="0"/>
              </a:rPr>
              <a:t>chọn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itchFamily="34" charset="0"/>
                <a:cs typeface="Arial-Rounded" pitchFamily="34" charset="0"/>
              </a:rPr>
              <a:t> 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D3AFD4-217B-4CBF-BCDA-1698C23FFB84}"/>
              </a:ext>
            </a:extLst>
          </p:cNvPr>
          <p:cNvSpPr/>
          <p:nvPr/>
        </p:nvSpPr>
        <p:spPr>
          <a:xfrm>
            <a:off x="1828800" y="1587732"/>
            <a:ext cx="9829800" cy="83127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itchFamily="34" charset="0"/>
                <a:cs typeface="Arial-Rounded" pitchFamily="34" charset="0"/>
              </a:rPr>
              <a:t>A. 2 x 5 = 8</a:t>
            </a: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80486A86-0AE2-40EF-A129-6C0FD16592F0}"/>
              </a:ext>
            </a:extLst>
          </p:cNvPr>
          <p:cNvSpPr/>
          <p:nvPr/>
        </p:nvSpPr>
        <p:spPr>
          <a:xfrm>
            <a:off x="836258" y="1587732"/>
            <a:ext cx="840143" cy="83127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6B2DBED-12C1-4660-A6F6-6920E0E2FC01}"/>
              </a:ext>
            </a:extLst>
          </p:cNvPr>
          <p:cNvSpPr/>
          <p:nvPr/>
        </p:nvSpPr>
        <p:spPr>
          <a:xfrm>
            <a:off x="836258" y="1587732"/>
            <a:ext cx="840143" cy="83127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584AE3-590C-4385-90DF-DB24F2B88CBC}"/>
              </a:ext>
            </a:extLst>
          </p:cNvPr>
          <p:cNvSpPr/>
          <p:nvPr/>
        </p:nvSpPr>
        <p:spPr>
          <a:xfrm>
            <a:off x="1814977" y="2750128"/>
            <a:ext cx="9829800" cy="83127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itchFamily="34" charset="0"/>
                <a:cs typeface="Arial-Rounded" pitchFamily="34" charset="0"/>
              </a:rPr>
              <a:t>B. 2 x 5 = 2 + 2 + 2 + 2 + 2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B2D0CC0-C1A8-44FF-AF13-4D5666394669}"/>
              </a:ext>
            </a:extLst>
          </p:cNvPr>
          <p:cNvSpPr/>
          <p:nvPr/>
        </p:nvSpPr>
        <p:spPr>
          <a:xfrm>
            <a:off x="822435" y="2750128"/>
            <a:ext cx="840143" cy="83127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66C2C07-D87A-4F85-988D-96D52AD156C3}"/>
              </a:ext>
            </a:extLst>
          </p:cNvPr>
          <p:cNvSpPr/>
          <p:nvPr/>
        </p:nvSpPr>
        <p:spPr>
          <a:xfrm>
            <a:off x="822435" y="2750128"/>
            <a:ext cx="840143" cy="83127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BD54A9-B3F1-4DE6-AC3F-5FE47D46E278}"/>
              </a:ext>
            </a:extLst>
          </p:cNvPr>
          <p:cNvSpPr/>
          <p:nvPr/>
        </p:nvSpPr>
        <p:spPr>
          <a:xfrm>
            <a:off x="1814977" y="3930869"/>
            <a:ext cx="9829800" cy="83127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itchFamily="34" charset="0"/>
                <a:cs typeface="Arial-Rounded" pitchFamily="34" charset="0"/>
              </a:rPr>
              <a:t>C. 2 x 5 = 5 x 3</a:t>
            </a:r>
          </a:p>
        </p:txBody>
      </p:sp>
      <p:sp>
        <p:nvSpPr>
          <p:cNvPr id="16" name="Rounded Rectangle 14">
            <a:extLst>
              <a:ext uri="{FF2B5EF4-FFF2-40B4-BE49-F238E27FC236}">
                <a16:creationId xmlns:a16="http://schemas.microsoft.com/office/drawing/2014/main" id="{607910EC-9852-47EC-AF8F-084DBD27E15F}"/>
              </a:ext>
            </a:extLst>
          </p:cNvPr>
          <p:cNvSpPr/>
          <p:nvPr/>
        </p:nvSpPr>
        <p:spPr>
          <a:xfrm>
            <a:off x="822435" y="3930869"/>
            <a:ext cx="840143" cy="83127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7" name="Rounded Rectangle 15">
            <a:extLst>
              <a:ext uri="{FF2B5EF4-FFF2-40B4-BE49-F238E27FC236}">
                <a16:creationId xmlns:a16="http://schemas.microsoft.com/office/drawing/2014/main" id="{B5E1C862-D62D-46B0-8D20-EF347C58F71D}"/>
              </a:ext>
            </a:extLst>
          </p:cNvPr>
          <p:cNvSpPr/>
          <p:nvPr/>
        </p:nvSpPr>
        <p:spPr>
          <a:xfrm>
            <a:off x="822435" y="3930869"/>
            <a:ext cx="840143" cy="83127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51BB23-C0F7-41BC-B8C7-5201696B2BC0}"/>
              </a:ext>
            </a:extLst>
          </p:cNvPr>
          <p:cNvSpPr/>
          <p:nvPr/>
        </p:nvSpPr>
        <p:spPr>
          <a:xfrm>
            <a:off x="1814977" y="5105401"/>
            <a:ext cx="9829800" cy="83127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itchFamily="34" charset="0"/>
                <a:cs typeface="Arial-Rounded" pitchFamily="34" charset="0"/>
              </a:rPr>
              <a:t>D. 5 x 3 &gt; 5 x 2</a:t>
            </a:r>
          </a:p>
        </p:txBody>
      </p:sp>
      <p:sp>
        <p:nvSpPr>
          <p:cNvPr id="19" name="Rounded Rectangle 17">
            <a:extLst>
              <a:ext uri="{FF2B5EF4-FFF2-40B4-BE49-F238E27FC236}">
                <a16:creationId xmlns:a16="http://schemas.microsoft.com/office/drawing/2014/main" id="{2A0BC858-3E62-4F59-91A7-2CD126F04A9A}"/>
              </a:ext>
            </a:extLst>
          </p:cNvPr>
          <p:cNvSpPr/>
          <p:nvPr/>
        </p:nvSpPr>
        <p:spPr>
          <a:xfrm>
            <a:off x="822435" y="5105401"/>
            <a:ext cx="840143" cy="83127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3D68471D-128C-45FF-800B-E18F1AB0A044}"/>
              </a:ext>
            </a:extLst>
          </p:cNvPr>
          <p:cNvSpPr/>
          <p:nvPr/>
        </p:nvSpPr>
        <p:spPr>
          <a:xfrm>
            <a:off x="822435" y="5105401"/>
            <a:ext cx="840143" cy="83127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21016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9" grpId="1" animBg="1"/>
      <p:bldP spid="10" grpId="0" animBg="1"/>
      <p:bldP spid="11" grpId="0" animBg="1"/>
      <p:bldP spid="12" grpId="0" animBg="1"/>
      <p:bldP spid="12" grpId="1" animBg="1"/>
      <p:bldP spid="13" grpId="0" animBg="1"/>
      <p:bldP spid="14" grpId="0" animBg="1"/>
      <p:bldP spid="16" grpId="0" animBg="1"/>
      <p:bldP spid="16" grpId="1" animBg="1"/>
      <p:bldP spid="17" grpId="0" animBg="1"/>
      <p:bldP spid="18" grpId="0" animBg="1"/>
      <p:bldP spid="19" grpId="0" animBg="1"/>
      <p:bldP spid="19" grpId="1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792B61-C906-4A25-A0E1-03FD81970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B51876-E0BF-4C05-BE55-41806B77B6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31" b="59231" l="82800" r="98000">
                        <a14:foregroundMark x1="86600" y1="4231" x2="90300" y2="5128"/>
                        <a14:foregroundMark x1="89000" y1="7179" x2="89800" y2="12564"/>
                        <a14:foregroundMark x1="87200" y1="7179" x2="90500" y2="16923"/>
                        <a14:foregroundMark x1="91200" y1="34359" x2="91600" y2="38974"/>
                        <a14:foregroundMark x1="89800" y1="56410" x2="90400" y2="58077"/>
                        <a14:foregroundMark x1="88800" y1="59231" x2="91400" y2="59231"/>
                        <a14:foregroundMark x1="88600" y1="6667" x2="89700" y2="11026"/>
                        <a14:foregroundMark x1="89700" y1="11026" x2="89700" y2="11154"/>
                        <a14:foregroundMark x1="92900" y1="42308" x2="92800" y2="44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68" b="36618"/>
          <a:stretch/>
        </p:blipFill>
        <p:spPr>
          <a:xfrm flipH="1">
            <a:off x="5987292" y="1894218"/>
            <a:ext cx="1839769" cy="4778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203165-2B73-4E79-B3D8-C435C2578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00" y="3890750"/>
            <a:ext cx="2662435" cy="24293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7242CB-3B48-4146-AA99-0A73BBBAA7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26" y="3890750"/>
            <a:ext cx="2743200" cy="237113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1F1F7E9-CCAE-463F-BA54-5FEB59F6085E}"/>
              </a:ext>
            </a:extLst>
          </p:cNvPr>
          <p:cNvSpPr/>
          <p:nvPr/>
        </p:nvSpPr>
        <p:spPr>
          <a:xfrm>
            <a:off x="376947" y="228600"/>
            <a:ext cx="5166603" cy="1524000"/>
          </a:xfrm>
          <a:prstGeom prst="wedgeRoundRectCallout">
            <a:avLst>
              <a:gd name="adj1" fmla="val 71955"/>
              <a:gd name="adj2" fmla="val 57205"/>
              <a:gd name="adj3" fmla="val 16667"/>
            </a:avLst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chuyến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tham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C97FF7-547F-4184-8A7F-3579907C1C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9083" y="2443264"/>
            <a:ext cx="3731075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3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0.36758 -0.059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72" y="-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0.56966 -0.0888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7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0.20273 0.0032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20DC5-D512-40DE-8ECD-CA62B1D8A4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7" t="9101" r="867" b="113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1A03515C-1966-4248-9C9E-17F055654B08}"/>
              </a:ext>
            </a:extLst>
          </p:cNvPr>
          <p:cNvSpPr/>
          <p:nvPr/>
        </p:nvSpPr>
        <p:spPr>
          <a:xfrm>
            <a:off x="662697" y="4495800"/>
            <a:ext cx="5166603" cy="1524000"/>
          </a:xfrm>
          <a:prstGeom prst="wedgeRoundRectCallout">
            <a:avLst>
              <a:gd name="adj1" fmla="val 56100"/>
              <a:gd name="adj2" fmla="val -200295"/>
              <a:gd name="adj3" fmla="val 16667"/>
            </a:avLst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thú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tớ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5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451</Words>
  <Application>Microsoft Office PowerPoint</Application>
  <PresentationFormat>Widescreen</PresentationFormat>
  <Paragraphs>58</Paragraphs>
  <Slides>20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等线</vt:lpstr>
      <vt:lpstr>等线 Light</vt:lpstr>
      <vt:lpstr>微软雅黑</vt:lpstr>
      <vt:lpstr>#9Slide02 Noi dung dai</vt:lpstr>
      <vt:lpstr>#9Slide02 Tieu de dai</vt:lpstr>
      <vt:lpstr>#9Slide03 AmpleSoft Bold</vt:lpstr>
      <vt:lpstr>Arial</vt:lpstr>
      <vt:lpstr>Arial </vt:lpstr>
      <vt:lpstr>Arial-Rounded</vt:lpstr>
      <vt:lpstr>Calibri</vt:lpstr>
      <vt:lpstr>Calibri Light</vt:lpstr>
      <vt:lpstr>iCiel Cadena</vt:lpstr>
      <vt:lpstr>Times New Roman</vt:lpstr>
      <vt:lpstr>仓耳今楷05-6763 W05</vt:lpstr>
      <vt:lpstr>1_Office 主题​​</vt:lpstr>
      <vt:lpstr>13_Office Theme</vt:lpstr>
      <vt:lpstr>7_Office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Administrator</cp:lastModifiedBy>
  <cp:revision>140</cp:revision>
  <dcterms:created xsi:type="dcterms:W3CDTF">2021-09-17T08:46:07Z</dcterms:created>
  <dcterms:modified xsi:type="dcterms:W3CDTF">2021-12-24T16:20:29Z</dcterms:modified>
</cp:coreProperties>
</file>